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26005"/>
            <a:ext cx="69128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Rapport de Test d'Intrusion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38208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Site Web myauthenticstore.com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301609"/>
            <a:ext cx="20701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Entreprise d'Audit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50437" y="5234226"/>
            <a:ext cx="20701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Anguima Sécurité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30414" y="4301609"/>
            <a:ext cx="20701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Période de Test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030414" y="4891326"/>
            <a:ext cx="20701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24.09.2025 au 26.09.2025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1710392" y="4301609"/>
            <a:ext cx="20701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Version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1710392" y="4891326"/>
            <a:ext cx="20701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V1.0 - Strictement Confidentiel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602" y="518755"/>
            <a:ext cx="7823597" cy="314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350"/>
              </a:lnSpc>
              <a:buNone/>
            </a:pPr>
            <a:r>
              <a:rPr lang="en-US" sz="9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FÉLICITATIONS</a:t>
            </a:r>
            <a:endParaRPr lang="en-US" sz="9900" dirty="0"/>
          </a:p>
        </p:txBody>
      </p:sp>
      <p:sp>
        <p:nvSpPr>
          <p:cNvPr id="4" name="Text 1"/>
          <p:cNvSpPr/>
          <p:nvPr/>
        </p:nvSpPr>
        <p:spPr>
          <a:xfrm>
            <a:off x="6146602" y="3945612"/>
            <a:ext cx="5914311" cy="52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du Test d'Intrusion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6146602" y="4752499"/>
            <a:ext cx="7823597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 site myauthenticstore.com présente une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posture de sécurité exemplaire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Aucune vulnérabilité critique ou élevée n'a été identifiée lors de nos tests approfondis.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146602" y="5568077"/>
            <a:ext cx="7823597" cy="1629728"/>
          </a:xfrm>
          <a:prstGeom prst="roundRect">
            <a:avLst>
              <a:gd name="adj" fmla="val 17363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52" y="5477828"/>
            <a:ext cx="226338" cy="226338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4110" y="7061716"/>
            <a:ext cx="226338" cy="2263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52354" y="5873829"/>
            <a:ext cx="721209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"L'équipe de myauthenticstore.com a mis en place des défenses robustes qui ont résisté à tous nos tests d'intrusion. C'est un modèle de sécurité web."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452354" y="6590348"/>
            <a:ext cx="721209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— Équipe Anguima Sécurité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6146602" y="7409974"/>
            <a:ext cx="78235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Document strictement confidentiel - Anguima Sécurité © 2025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275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Équipe d'Audit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83669"/>
            <a:ext cx="3584496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29609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Guillaume VERGIER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451979"/>
            <a:ext cx="30299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Expert en sécurité applicative et tests d'intrusion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349" y="2683669"/>
            <a:ext cx="3584615" cy="2230755"/>
          </a:xfrm>
          <a:prstGeom prst="roundRect">
            <a:avLst>
              <a:gd name="adj" fmla="val 1660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72645" y="29609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Antoine MOREAUX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72645" y="3451979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Spécialiste en vulnérabilités web et analyse de code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161240"/>
            <a:ext cx="7415927" cy="1440656"/>
          </a:xfrm>
          <a:prstGeom prst="roundRect">
            <a:avLst>
              <a:gd name="adj" fmla="val 2570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4385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Mathys DOMERGUE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41333" y="5929551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Analyste en cybersécurité et documentation technique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075" y="904399"/>
            <a:ext cx="7567851" cy="250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850"/>
              </a:lnSpc>
              <a:buNone/>
            </a:pPr>
            <a:r>
              <a:rPr lang="en-US" sz="7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Résultat Exceptionnel</a:t>
            </a:r>
            <a:endParaRPr lang="en-US" sz="7850" dirty="0"/>
          </a:p>
        </p:txBody>
      </p:sp>
      <p:sp>
        <p:nvSpPr>
          <p:cNvPr id="4" name="Text 1"/>
          <p:cNvSpPr/>
          <p:nvPr/>
        </p:nvSpPr>
        <p:spPr>
          <a:xfrm>
            <a:off x="788075" y="3744158"/>
            <a:ext cx="7113032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Évaluation Globale de Sécurité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88075" y="4819888"/>
            <a:ext cx="2334935" cy="743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0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88075" y="5844302"/>
            <a:ext cx="2334935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Vulnérabilités Critiques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88075" y="6604873"/>
            <a:ext cx="233493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Aucune faille critique identifiée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04473" y="4819888"/>
            <a:ext cx="2334935" cy="743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0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4473" y="5844302"/>
            <a:ext cx="2334935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Vulnérabilités Élevées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3404473" y="6604873"/>
            <a:ext cx="233493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Système parfaitement sécurisé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20872" y="4819888"/>
            <a:ext cx="2334935" cy="743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020872" y="5844302"/>
            <a:ext cx="233493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Taux de Protection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020872" y="6292096"/>
            <a:ext cx="233493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Toutes les attaques repoussées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2396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Périmètre du Test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403521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3293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Cible Principale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82036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https://www.myauthenticstore.com/ - Application web et infrastructure externe accessible par Internet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82" y="3403521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682" y="4329351"/>
            <a:ext cx="27676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Technologies Testées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67682" y="482036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PHP, Apache, MySQL, CMS WordPress, WooCommerce - Analyse complète de la stack technique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3403521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43293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Type de Test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1328" y="482036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Boîte Noire - Simulation d'un attaquant externe sans connaissance préalable de l'infrastructure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386" y="806648"/>
            <a:ext cx="4139922" cy="517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Méthodologie Suivie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38386" y="1603534"/>
            <a:ext cx="18621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8386" y="1897142"/>
            <a:ext cx="7840028" cy="2286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6138386" y="2035969"/>
            <a:ext cx="206990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Reconnaissance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138386" y="2406372"/>
            <a:ext cx="7840028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Collecte d'informations publiques (OSINT) sur les sous-domaines, adresses IP et technologies utilisées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38386" y="3328511"/>
            <a:ext cx="18621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38386" y="3622119"/>
            <a:ext cx="7840028" cy="2286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0" name="Text 7"/>
          <p:cNvSpPr/>
          <p:nvPr/>
        </p:nvSpPr>
        <p:spPr>
          <a:xfrm>
            <a:off x="6138386" y="3760946"/>
            <a:ext cx="246483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Analyse de Vulnérabilités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38386" y="4131350"/>
            <a:ext cx="7840028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Balayage de ports et services, identification des points faibles et erreurs de configuration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38386" y="4755356"/>
            <a:ext cx="18621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8386" y="5048964"/>
            <a:ext cx="7840028" cy="2286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4" name="Text 11"/>
          <p:cNvSpPr/>
          <p:nvPr/>
        </p:nvSpPr>
        <p:spPr>
          <a:xfrm>
            <a:off x="6138386" y="5187791"/>
            <a:ext cx="206990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Exploitation Simulée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138386" y="5558195"/>
            <a:ext cx="7840028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Tentatives d'exploitation éthiques et non destructives pour valider la réalité des vulnérabilités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38386" y="6182201"/>
            <a:ext cx="186214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38386" y="6475809"/>
            <a:ext cx="7840028" cy="2286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8" name="Text 15"/>
          <p:cNvSpPr/>
          <p:nvPr/>
        </p:nvSpPr>
        <p:spPr>
          <a:xfrm>
            <a:off x="6138386" y="6614636"/>
            <a:ext cx="206990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Documentation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138386" y="6985040"/>
            <a:ext cx="7840028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Rapport détaillé des résultats et recommandations pour l'amélioration continue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5815" y="828199"/>
            <a:ext cx="6471880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Tests de Sécurité Effectués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805815" y="1928217"/>
            <a:ext cx="6394252" cy="2621518"/>
          </a:xfrm>
          <a:prstGeom prst="roundRect">
            <a:avLst>
              <a:gd name="adj" fmla="val 1317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58823" y="2181225"/>
            <a:ext cx="690682" cy="690682"/>
          </a:xfrm>
          <a:prstGeom prst="roundRect">
            <a:avLst>
              <a:gd name="adj" fmla="val 13237764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728" y="2332315"/>
            <a:ext cx="310753" cy="3885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823" y="3102054"/>
            <a:ext cx="255841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Injection XSS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58823" y="3559969"/>
            <a:ext cx="5888236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✓ PROTÉGÉ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Tentatives d'injection de scripts malveillants repoussées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30214" y="1928217"/>
            <a:ext cx="6394371" cy="2621518"/>
          </a:xfrm>
          <a:prstGeom prst="roundRect">
            <a:avLst>
              <a:gd name="adj" fmla="val 1317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83222" y="2181225"/>
            <a:ext cx="690682" cy="690682"/>
          </a:xfrm>
          <a:prstGeom prst="roundRect">
            <a:avLst>
              <a:gd name="adj" fmla="val 13237764"/>
            </a:avLst>
          </a:prstGeom>
          <a:solidFill>
            <a:srgbClr val="29DDD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127" y="2332315"/>
            <a:ext cx="310753" cy="38850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3222" y="3102054"/>
            <a:ext cx="255841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Injection SQL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83222" y="3559969"/>
            <a:ext cx="5888355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✓ PROTÉGÉ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Base de données sécurisée contre les injections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05815" y="4779883"/>
            <a:ext cx="6394252" cy="2621518"/>
          </a:xfrm>
          <a:prstGeom prst="roundRect">
            <a:avLst>
              <a:gd name="adj" fmla="val 1317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58823" y="5032891"/>
            <a:ext cx="690682" cy="690682"/>
          </a:xfrm>
          <a:prstGeom prst="roundRect">
            <a:avLst>
              <a:gd name="adj" fmla="val 13237764"/>
            </a:avLst>
          </a:prstGeom>
          <a:solidFill>
            <a:srgbClr val="37A7E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28" y="5183981"/>
            <a:ext cx="310753" cy="38850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8823" y="5953720"/>
            <a:ext cx="294132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Redirection Malveillante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058823" y="6411635"/>
            <a:ext cx="5888236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✓ PROTÉGÉ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Mécanismes de redirection sécurisés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7430214" y="4779883"/>
            <a:ext cx="6394371" cy="2621518"/>
          </a:xfrm>
          <a:prstGeom prst="roundRect">
            <a:avLst>
              <a:gd name="adj" fmla="val 1317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83222" y="5032891"/>
            <a:ext cx="690682" cy="690682"/>
          </a:xfrm>
          <a:prstGeom prst="roundRect">
            <a:avLst>
              <a:gd name="adj" fmla="val 13237764"/>
            </a:avLst>
          </a:prstGeom>
          <a:solidFill>
            <a:srgbClr val="09123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127" y="5183981"/>
            <a:ext cx="310753" cy="38850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3222" y="5953720"/>
            <a:ext cx="255841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Attaques Brute Force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83222" y="6411635"/>
            <a:ext cx="5888355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✓ PROTÉGÉ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Système d'authentification robuste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77328"/>
            <a:ext cx="55734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Sécurité E-commerce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7802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Gestion des Sessions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350437" y="3369945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Formulaires de connexion WordPress sécurisés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246364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WooCommerce protégé contre l'énumération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122783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Réinitialisation de mot de passe sécurisée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6135053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Status: PROTÉGÉ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7129" y="2780228"/>
            <a:ext cx="340685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Fonctionnalités E-commerce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67129" y="3712845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Gestion des prix sécurisée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67129" y="4194215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Processus de commande protégé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367129" y="5070634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Transactions WooCommerce fiables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67129" y="6082903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Status: PROTÉGÉ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213" y="796885"/>
            <a:ext cx="7562374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Recommandations Stratégiques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77213" y="2390894"/>
            <a:ext cx="3668197" cy="2407920"/>
          </a:xfrm>
          <a:prstGeom prst="roundRect">
            <a:avLst>
              <a:gd name="adj" fmla="val 607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6733" y="2390894"/>
            <a:ext cx="121920" cy="2407920"/>
          </a:xfrm>
          <a:prstGeom prst="roundRect">
            <a:avLst>
              <a:gd name="adj" fmla="val 278009"/>
            </a:avLst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6624995" y="2647236"/>
            <a:ext cx="260615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Maintenir l'Excellence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624995" y="3096578"/>
            <a:ext cx="3064073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Continuer les bonnes pratiques de sécurité actuelles qui ont permis d'atteindre ce niveau de protection exceptionnel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271" y="2390894"/>
            <a:ext cx="3668316" cy="2407920"/>
          </a:xfrm>
          <a:prstGeom prst="roundRect">
            <a:avLst>
              <a:gd name="adj" fmla="val 607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791" y="2390894"/>
            <a:ext cx="121920" cy="2407920"/>
          </a:xfrm>
          <a:prstGeom prst="roundRect">
            <a:avLst>
              <a:gd name="adj" fmla="val 278009"/>
            </a:avLst>
          </a:prstGeom>
          <a:solidFill>
            <a:srgbClr val="29DDDA"/>
          </a:solidFill>
          <a:ln/>
        </p:spPr>
      </p:sp>
      <p:sp>
        <p:nvSpPr>
          <p:cNvPr id="10" name="Text 7"/>
          <p:cNvSpPr/>
          <p:nvPr/>
        </p:nvSpPr>
        <p:spPr>
          <a:xfrm>
            <a:off x="10519053" y="2647236"/>
            <a:ext cx="26069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Surveillance Continue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519053" y="3096578"/>
            <a:ext cx="3064193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Mettre en place une politique de mise à jour régulière des composants et systèmes pour maintenir ce niveau de sécurité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7213" y="5024676"/>
            <a:ext cx="3668197" cy="2407920"/>
          </a:xfrm>
          <a:prstGeom prst="roundRect">
            <a:avLst>
              <a:gd name="adj" fmla="val 607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6733" y="5024676"/>
            <a:ext cx="121920" cy="2407920"/>
          </a:xfrm>
          <a:prstGeom prst="roundRect">
            <a:avLst>
              <a:gd name="adj" fmla="val 278009"/>
            </a:avLst>
          </a:prstGeom>
          <a:solidFill>
            <a:srgbClr val="37A7E7"/>
          </a:solidFill>
          <a:ln/>
        </p:spPr>
      </p:sp>
      <p:sp>
        <p:nvSpPr>
          <p:cNvPr id="14" name="Text 11"/>
          <p:cNvSpPr/>
          <p:nvPr/>
        </p:nvSpPr>
        <p:spPr>
          <a:xfrm>
            <a:off x="6624995" y="5281017"/>
            <a:ext cx="25106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Audits Périodiques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624995" y="5730359"/>
            <a:ext cx="3064073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Planifier des tests d'intrusion réguliers pour s'assurer que la posture de sécurité reste optimale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675382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Conformité aux Standards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06429" y="2842379"/>
            <a:ext cx="27805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OWASP Testing Guide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333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Méthodologie respectée intégralement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94" y="3356015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30399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PTES Framework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3530918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Cadre de test d'intrusion appliqué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55" y="3356015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Standards Industrie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57764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Conformité aux meilleures pratiques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055" y="5591175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3814" y="54829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Certification Qualité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973961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Audit certifié par Anguima Sécurité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894" y="5591175"/>
            <a:ext cx="369332" cy="4617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2025-09-25T10:12:14Z</dcterms:created>
  <dcterms:modified xsi:type="dcterms:W3CDTF">2025-09-25T10:12:14Z</dcterms:modified>
</cp:coreProperties>
</file>